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826" autoAdjust="0"/>
  </p:normalViewPr>
  <p:slideViewPr>
    <p:cSldViewPr snapToGrid="0">
      <p:cViewPr>
        <p:scale>
          <a:sx n="75" d="100"/>
          <a:sy n="75" d="100"/>
        </p:scale>
        <p:origin x="588"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19/07/2022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11</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18</a:t>
            </a:fld>
            <a:endParaRPr lang="en-GB"/>
          </a:p>
        </p:txBody>
      </p:sp>
    </p:spTree>
    <p:extLst>
      <p:ext uri="{BB962C8B-B14F-4D97-AF65-F5344CB8AC3E}">
        <p14:creationId xmlns:p14="http://schemas.microsoft.com/office/powerpoint/2010/main" val="9901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7/19/2022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7/19/2022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7/19/2022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7/19/2022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7/19/2022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7/19/2022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7/19/2022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7/19/2022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7/19/2022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7/19/2022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7/19/2022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7/19/2022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3.mp3"/><Relationship Id="rId7" Type="http://schemas.openxmlformats.org/officeDocument/2006/relationships/image" Target="../media/image29.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8.png"/><Relationship Id="rId5" Type="http://schemas.openxmlformats.org/officeDocument/2006/relationships/slideLayout" Target="../slideLayouts/slideLayout18.xml"/><Relationship Id="rId10" Type="http://schemas.openxmlformats.org/officeDocument/2006/relationships/image" Target="../media/image31.png"/><Relationship Id="rId4" Type="http://schemas.openxmlformats.org/officeDocument/2006/relationships/audio" Target="../media/media3.mp3"/><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FunctionalProgramming</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10-minute break! Take some rest or solve exercises 4 and 5</a:t>
            </a:r>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dirty="0" err="1"/>
              <a:t>parentOf</a:t>
            </a:r>
            <a:r>
              <a:rPr lang="en-US" dirty="0"/>
              <a:t>(</a:t>
            </a:r>
            <a:r>
              <a:rPr lang="en-US" dirty="0" err="1"/>
              <a:t>amy</a:t>
            </a:r>
            <a:r>
              <a:rPr lang="en-US" dirty="0"/>
              <a:t>, </a:t>
            </a:r>
            <a:r>
              <a:rPr lang="en-US" dirty="0" err="1"/>
              <a:t>alice</a:t>
            </a:r>
            <a:r>
              <a:rPr lang="en-US" dirty="0"/>
              <a:t>). % This means that </a:t>
            </a:r>
            <a:r>
              <a:rPr lang="en-US" dirty="0" err="1"/>
              <a:t>amy</a:t>
            </a:r>
            <a:r>
              <a:rPr lang="en-US" dirty="0"/>
              <a:t> is the parent of </a:t>
            </a:r>
            <a:r>
              <a:rPr lang="en-US" dirty="0" err="1"/>
              <a:t>alice</a:t>
            </a:r>
            <a:endParaRPr lang="en-US" dirty="0"/>
          </a:p>
          <a:p>
            <a:r>
              <a:rPr lang="en-US" dirty="0" err="1"/>
              <a:t>parentOf</a:t>
            </a:r>
            <a:r>
              <a:rPr lang="en-US" dirty="0"/>
              <a:t>(</a:t>
            </a:r>
            <a:r>
              <a:rPr lang="en-US" dirty="0" err="1"/>
              <a:t>alice</a:t>
            </a:r>
            <a:r>
              <a:rPr lang="en-US" dirty="0"/>
              <a:t>, </a:t>
            </a:r>
            <a:r>
              <a:rPr lang="en-US" dirty="0" err="1"/>
              <a:t>jennifer</a:t>
            </a:r>
            <a:r>
              <a:rPr lang="en-US" dirty="0"/>
              <a:t>). % Facts are stated with a predicate followed by constants</a:t>
            </a:r>
          </a:p>
          <a:p>
            <a:r>
              <a:rPr lang="en-US" dirty="0" err="1"/>
              <a:t>grandparentOf</a:t>
            </a:r>
            <a:r>
              <a:rPr lang="en-US" dirty="0"/>
              <a:t>(X, Y) :- </a:t>
            </a:r>
            <a:r>
              <a:rPr lang="en-US" dirty="0" err="1"/>
              <a:t>parentOf</a:t>
            </a:r>
            <a:r>
              <a:rPr lang="en-US" dirty="0"/>
              <a:t>(X, Z), </a:t>
            </a:r>
            <a:r>
              <a:rPr lang="en-US" dirty="0" err="1"/>
              <a:t>parentOf</a:t>
            </a:r>
            <a:r>
              <a:rPr lang="en-US" dirty="0"/>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dirty="0" err="1"/>
              <a:t>grandparentOf</a:t>
            </a:r>
            <a:r>
              <a:rPr lang="en-US" dirty="0"/>
              <a:t>(</a:t>
            </a:r>
            <a:r>
              <a:rPr lang="en-US" dirty="0" err="1"/>
              <a:t>amy</a:t>
            </a:r>
            <a:r>
              <a:rPr lang="en-US" dirty="0"/>
              <a:t>, </a:t>
            </a:r>
            <a:r>
              <a:rPr lang="en-US" dirty="0" err="1"/>
              <a:t>jennifer</a:t>
            </a:r>
            <a:r>
              <a:rPr lang="en-US" dirty="0"/>
              <a:t>) :- </a:t>
            </a:r>
            <a:r>
              <a:rPr lang="en-US" dirty="0" err="1"/>
              <a:t>parentOf</a:t>
            </a:r>
            <a:r>
              <a:rPr lang="en-US" dirty="0"/>
              <a:t>(</a:t>
            </a:r>
            <a:r>
              <a:rPr lang="en-US" dirty="0" err="1"/>
              <a:t>amy</a:t>
            </a:r>
            <a:r>
              <a:rPr lang="en-US" dirty="0"/>
              <a:t>, </a:t>
            </a:r>
            <a:r>
              <a:rPr lang="en-US" dirty="0" err="1"/>
              <a:t>alice</a:t>
            </a:r>
            <a:r>
              <a:rPr lang="en-US" dirty="0"/>
              <a:t>), </a:t>
            </a:r>
            <a:r>
              <a:rPr lang="en-US" dirty="0" err="1"/>
              <a:t>parentOf</a:t>
            </a:r>
            <a:r>
              <a:rPr lang="en-US" dirty="0"/>
              <a:t>(</a:t>
            </a:r>
            <a:r>
              <a:rPr lang="en-US" dirty="0" err="1"/>
              <a:t>alice</a:t>
            </a:r>
            <a:r>
              <a:rPr lang="en-US" dirty="0"/>
              <a:t>, </a:t>
            </a:r>
            <a:r>
              <a:rPr lang="en-US" dirty="0" err="1"/>
              <a:t>jennifer</a:t>
            </a:r>
            <a:r>
              <a:rPr lang="en-US" dirty="0"/>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
                                            <p:txEl>
                                              <p:pRg st="0" end="0"/>
                                            </p:txEl>
                                          </p:spTgt>
                                        </p:tgtEl>
                                        <p:attrNameLst>
                                          <p:attrName>style.visibility</p:attrName>
                                        </p:attrNameLst>
                                      </p:cBhvr>
                                      <p:to>
                                        <p:strVal val="visible"/>
                                      </p:to>
                                    </p:set>
                                    <p:animEffect transition="in" filter="fade">
                                      <p:cBhvr>
                                        <p:cTn id="70" dur="500"/>
                                        <p:tgtEl>
                                          <p:spTgt spid="20">
                                            <p:txEl>
                                              <p:pRg st="0" end="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0">
                                            <p:txEl>
                                              <p:pRg st="1" end="1"/>
                                            </p:txEl>
                                          </p:spTgt>
                                        </p:tgtEl>
                                        <p:attrNameLst>
                                          <p:attrName>style.visibility</p:attrName>
                                        </p:attrNameLst>
                                      </p:cBhvr>
                                      <p:to>
                                        <p:strVal val="visible"/>
                                      </p:to>
                                    </p:set>
                                    <p:animEffect transition="in" filter="fade">
                                      <p:cBhvr>
                                        <p:cTn id="73" dur="500"/>
                                        <p:tgtEl>
                                          <p:spTgt spid="20">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
                                            <p:txEl>
                                              <p:pRg st="2" end="2"/>
                                            </p:txEl>
                                          </p:spTgt>
                                        </p:tgtEl>
                                        <p:attrNameLst>
                                          <p:attrName>style.visibility</p:attrName>
                                        </p:attrNameLst>
                                      </p:cBhvr>
                                      <p:to>
                                        <p:strVal val="visible"/>
                                      </p:to>
                                    </p:set>
                                    <p:animEffect transition="in" filter="fade">
                                      <p:cBhvr>
                                        <p:cTn id="78" dur="500"/>
                                        <p:tgtEl>
                                          <p:spTgt spid="20">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t>
            </a:r>
            <a:r>
              <a:rPr lang="en-US" dirty="0" err="1"/>
              <a:t>MinAge</a:t>
            </a:r>
            <a:r>
              <a:rPr lang="en-US" dirty="0"/>
              <a:t> &lt;= Age.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500"/>
                            </p:stCondLst>
                            <p:childTnLst>
                              <p:par>
                                <p:cTn id="37" presetID="2" presetClass="entr" presetSubtype="1"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 calcmode="lin" valueType="num">
                                      <p:cBhvr additive="base">
                                        <p:cTn id="39" dur="1000" fill="hold"/>
                                        <p:tgtEl>
                                          <p:spTgt spid="1030"/>
                                        </p:tgtEl>
                                        <p:attrNameLst>
                                          <p:attrName>ppt_x</p:attrName>
                                        </p:attrNameLst>
                                      </p:cBhvr>
                                      <p:tavLst>
                                        <p:tav tm="0">
                                          <p:val>
                                            <p:strVal val="#ppt_x"/>
                                          </p:val>
                                        </p:tav>
                                        <p:tav tm="100000">
                                          <p:val>
                                            <p:strVal val="#ppt_x"/>
                                          </p:val>
                                        </p:tav>
                                      </p:tavLst>
                                    </p:anim>
                                    <p:anim calcmode="lin" valueType="num">
                                      <p:cBhvr additive="base">
                                        <p:cTn id="40"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500"/>
                                        <p:tgtEl>
                                          <p:spTgt spid="10">
                                            <p:txEl>
                                              <p:pRg st="1" end="1"/>
                                            </p:txEl>
                                          </p:spTgt>
                                        </p:tgtEl>
                                      </p:cBhvr>
                                    </p:animEffect>
                                  </p:childTnLst>
                                </p:cTn>
                              </p:par>
                              <p:par>
                                <p:cTn id="46" presetID="2" presetClass="entr" presetSubtype="1" fill="hold" nodeType="withEffect">
                                  <p:stCondLst>
                                    <p:cond delay="0"/>
                                  </p:stCondLst>
                                  <p:childTnLst>
                                    <p:set>
                                      <p:cBhvr>
                                        <p:cTn id="47" dur="1" fill="hold">
                                          <p:stCondLst>
                                            <p:cond delay="0"/>
                                          </p:stCondLst>
                                        </p:cTn>
                                        <p:tgtEl>
                                          <p:spTgt spid="1032"/>
                                        </p:tgtEl>
                                        <p:attrNameLst>
                                          <p:attrName>style.visibility</p:attrName>
                                        </p:attrNameLst>
                                      </p:cBhvr>
                                      <p:to>
                                        <p:strVal val="visible"/>
                                      </p:to>
                                    </p:set>
                                    <p:anim calcmode="lin" valueType="num">
                                      <p:cBhvr additive="base">
                                        <p:cTn id="48" dur="1000" fill="hold"/>
                                        <p:tgtEl>
                                          <p:spTgt spid="1032"/>
                                        </p:tgtEl>
                                        <p:attrNameLst>
                                          <p:attrName>ppt_x</p:attrName>
                                        </p:attrNameLst>
                                      </p:cBhvr>
                                      <p:tavLst>
                                        <p:tav tm="0">
                                          <p:val>
                                            <p:strVal val="#ppt_x"/>
                                          </p:val>
                                        </p:tav>
                                        <p:tav tm="100000">
                                          <p:val>
                                            <p:strVal val="#ppt_x"/>
                                          </p:val>
                                        </p:tav>
                                      </p:tavLst>
                                    </p:anim>
                                    <p:anim calcmode="lin" valueType="num">
                                      <p:cBhvr additive="base">
                                        <p:cTn id="49" dur="1000" fill="hold"/>
                                        <p:tgtEl>
                                          <p:spTgt spid="1032"/>
                                        </p:tgtEl>
                                        <p:attrNameLst>
                                          <p:attrName>ppt_y</p:attrName>
                                        </p:attrNameLst>
                                      </p:cBhvr>
                                      <p:tavLst>
                                        <p:tav tm="0">
                                          <p:val>
                                            <p:strVal val="0-#ppt_h/2"/>
                                          </p:val>
                                        </p:tav>
                                        <p:tav tm="100000">
                                          <p:val>
                                            <p:strVal val="#ppt_y"/>
                                          </p:val>
                                        </p:tav>
                                      </p:tavLst>
                                    </p:anim>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103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childTnLst>
                                </p:cTn>
                              </p:par>
                            </p:childTnLst>
                          </p:cTn>
                        </p:par>
                        <p:par>
                          <p:cTn id="55" fill="hold">
                            <p:stCondLst>
                              <p:cond delay="1000"/>
                            </p:stCondLst>
                            <p:childTnLst>
                              <p:par>
                                <p:cTn id="56" presetID="2" presetClass="entr" presetSubtype="1"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1000" fill="hold"/>
                                        <p:tgtEl>
                                          <p:spTgt spid="16"/>
                                        </p:tgtEl>
                                        <p:attrNameLst>
                                          <p:attrName>ppt_x</p:attrName>
                                        </p:attrNameLst>
                                      </p:cBhvr>
                                      <p:tavLst>
                                        <p:tav tm="0">
                                          <p:val>
                                            <p:strVal val="#ppt_x"/>
                                          </p:val>
                                        </p:tav>
                                        <p:tav tm="100000">
                                          <p:val>
                                            <p:strVal val="#ppt_x"/>
                                          </p:val>
                                        </p:tav>
                                      </p:tavLst>
                                    </p:anim>
                                    <p:anim calcmode="lin" valueType="num">
                                      <p:cBhvr additive="base">
                                        <p:cTn id="59" dur="1000" fill="hold"/>
                                        <p:tgtEl>
                                          <p:spTgt spid="16"/>
                                        </p:tgtEl>
                                        <p:attrNameLst>
                                          <p:attrName>ppt_y</p:attrName>
                                        </p:attrNameLst>
                                      </p:cBhvr>
                                      <p:tavLst>
                                        <p:tav tm="0">
                                          <p:val>
                                            <p:strVal val="0-#ppt_h/2"/>
                                          </p:val>
                                        </p:tav>
                                        <p:tav tm="100000">
                                          <p:val>
                                            <p:strVal val="#ppt_y"/>
                                          </p:val>
                                        </p:tav>
                                      </p:tavLst>
                                    </p:anim>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1036"/>
                                        </p:tgtEl>
                                        <p:attrNameLst>
                                          <p:attrName>style.visibility</p:attrName>
                                        </p:attrNameLst>
                                      </p:cBhvr>
                                      <p:to>
                                        <p:strVal val="visible"/>
                                      </p:to>
                                    </p:set>
                                  </p:childTnLst>
                                </p:cTn>
                              </p:par>
                              <p:par>
                                <p:cTn id="66" presetID="1" presetClass="mediacall" presetSubtype="0" fill="hold" nodeType="withEffect">
                                  <p:stCondLst>
                                    <p:cond delay="0"/>
                                  </p:stCondLst>
                                  <p:childTnLst>
                                    <p:cmd type="call" cmd="playFrom(0.0)">
                                      <p:cBhvr>
                                        <p:cTn id="67" dur="600" fill="hold"/>
                                        <p:tgtEl>
                                          <p:spTgt spid="11"/>
                                        </p:tgtEl>
                                      </p:cBhvr>
                                    </p:cmd>
                                  </p:childTnLst>
                                </p:cTn>
                              </p:par>
                              <p:par>
                                <p:cTn id="68" presetID="8" presetClass="emph" presetSubtype="0" fill="hold" nodeType="withEffect">
                                  <p:stCondLst>
                                    <p:cond delay="0"/>
                                  </p:stCondLst>
                                  <p:childTnLst>
                                    <p:animRot by="10800000">
                                      <p:cBhvr>
                                        <p:cTn id="69" dur="2000" fill="hold"/>
                                        <p:tgtEl>
                                          <p:spTgt spid="1036"/>
                                        </p:tgtEl>
                                        <p:attrNameLst>
                                          <p:attrName>r</p:attrName>
                                        </p:attrNameLst>
                                      </p:cBhvr>
                                    </p:animRot>
                                  </p:childTnLst>
                                </p:cTn>
                              </p:par>
                              <p:par>
                                <p:cTn id="70" presetID="42" presetClass="path" presetSubtype="0" accel="50000" fill="hold" nodeType="withEffect">
                                  <p:stCondLst>
                                    <p:cond delay="0"/>
                                  </p:stCondLst>
                                  <p:childTnLst>
                                    <p:animMotion origin="layout" path="M 2.91667E-6 -1.48148E-6 L 2.91667E-6 0.37246 " pathEditMode="relative" rAng="0" ptsTypes="AA">
                                      <p:cBhvr>
                                        <p:cTn id="71" dur="2000" fill="hold"/>
                                        <p:tgtEl>
                                          <p:spTgt spid="1036"/>
                                        </p:tgtEl>
                                        <p:attrNameLst>
                                          <p:attrName>ppt_x</p:attrName>
                                          <p:attrName>ppt_y</p:attrName>
                                        </p:attrNameLst>
                                      </p:cBhvr>
                                      <p:rCtr x="0" y="18611"/>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xEl>
                                              <p:pRg st="2" end="2"/>
                                            </p:txEl>
                                          </p:spTgt>
                                        </p:tgtEl>
                                        <p:attrNameLst>
                                          <p:attrName>style.visibility</p:attrName>
                                        </p:attrNameLst>
                                      </p:cBhvr>
                                      <p:to>
                                        <p:strVal val="visible"/>
                                      </p:to>
                                    </p:set>
                                    <p:animEffect transition="in" filter="fade">
                                      <p:cBhvr>
                                        <p:cTn id="76" dur="500"/>
                                        <p:tgtEl>
                                          <p:spTgt spid="10">
                                            <p:txEl>
                                              <p:pRg st="2" end="2"/>
                                            </p:txEl>
                                          </p:spTgt>
                                        </p:tgtEl>
                                      </p:cBhvr>
                                    </p:animEffect>
                                  </p:childTnLst>
                                </p:cTn>
                              </p:par>
                              <p:par>
                                <p:cTn id="77" presetID="2" presetClass="entr" presetSubtype="2" fill="hold" nodeType="withEffect">
                                  <p:stCondLst>
                                    <p:cond delay="0"/>
                                  </p:stCondLst>
                                  <p:childTnLst>
                                    <p:set>
                                      <p:cBhvr>
                                        <p:cTn id="78" dur="1" fill="hold">
                                          <p:stCondLst>
                                            <p:cond delay="0"/>
                                          </p:stCondLst>
                                        </p:cTn>
                                        <p:tgtEl>
                                          <p:spTgt spid="1038"/>
                                        </p:tgtEl>
                                        <p:attrNameLst>
                                          <p:attrName>style.visibility</p:attrName>
                                        </p:attrNameLst>
                                      </p:cBhvr>
                                      <p:to>
                                        <p:strVal val="visible"/>
                                      </p:to>
                                    </p:set>
                                    <p:anim calcmode="lin" valueType="num">
                                      <p:cBhvr additive="base">
                                        <p:cTn id="79" dur="500" fill="hold"/>
                                        <p:tgtEl>
                                          <p:spTgt spid="1038"/>
                                        </p:tgtEl>
                                        <p:attrNameLst>
                                          <p:attrName>ppt_x</p:attrName>
                                        </p:attrNameLst>
                                      </p:cBhvr>
                                      <p:tavLst>
                                        <p:tav tm="0">
                                          <p:val>
                                            <p:strVal val="1+#ppt_w/2"/>
                                          </p:val>
                                        </p:tav>
                                        <p:tav tm="100000">
                                          <p:val>
                                            <p:strVal val="#ppt_x"/>
                                          </p:val>
                                        </p:tav>
                                      </p:tavLst>
                                    </p:anim>
                                    <p:anim calcmode="lin" valueType="num">
                                      <p:cBhvr additive="base">
                                        <p:cTn id="80" dur="500" fill="hold"/>
                                        <p:tgtEl>
                                          <p:spTgt spid="103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040"/>
                                        </p:tgtEl>
                                        <p:attrNameLst>
                                          <p:attrName>style.visibility</p:attrName>
                                        </p:attrNameLst>
                                      </p:cBhvr>
                                      <p:to>
                                        <p:strVal val="visible"/>
                                      </p:to>
                                    </p:set>
                                    <p:animEffect transition="in" filter="fade">
                                      <p:cBhvr>
                                        <p:cTn id="84" dur="500"/>
                                        <p:tgtEl>
                                          <p:spTgt spid="1040"/>
                                        </p:tgtEl>
                                      </p:cBhvr>
                                    </p:animEffect>
                                  </p:childTnLst>
                                </p:cTn>
                              </p:par>
                            </p:childTnLst>
                          </p:cTn>
                        </p:par>
                        <p:par>
                          <p:cTn id="85" fill="hold">
                            <p:stCondLst>
                              <p:cond delay="1500"/>
                            </p:stCondLst>
                            <p:childTnLst>
                              <p:par>
                                <p:cTn id="86" presetID="8" presetClass="emph" presetSubtype="0" fill="hold" nodeType="afterEffect">
                                  <p:stCondLst>
                                    <p:cond delay="0"/>
                                  </p:stCondLst>
                                  <p:childTnLst>
                                    <p:animRot by="-4800000">
                                      <p:cBhvr>
                                        <p:cTn id="87" dur="2000" fill="hold"/>
                                        <p:tgtEl>
                                          <p:spTgt spid="1040"/>
                                        </p:tgtEl>
                                        <p:attrNameLst>
                                          <p:attrName>r</p:attrName>
                                        </p:attrNameLst>
                                      </p:cBhvr>
                                    </p:animRot>
                                  </p:childTnLst>
                                </p:cTn>
                              </p:par>
                              <p:par>
                                <p:cTn id="88" presetID="42" presetClass="path" presetSubtype="0" accel="50000" decel="50000" fill="hold" nodeType="withEffect">
                                  <p:stCondLst>
                                    <p:cond delay="0"/>
                                  </p:stCondLst>
                                  <p:childTnLst>
                                    <p:animMotion origin="layout" path="M 1.45833E-6 -1.48148E-6 L -0.04844 0.16111 " pathEditMode="relative" rAng="0" ptsTypes="AA">
                                      <p:cBhvr>
                                        <p:cTn id="89" dur="2000" fill="hold"/>
                                        <p:tgtEl>
                                          <p:spTgt spid="1040"/>
                                        </p:tgtEl>
                                        <p:attrNameLst>
                                          <p:attrName>ppt_x</p:attrName>
                                          <p:attrName>ppt_y</p:attrName>
                                        </p:attrNameLst>
                                      </p:cBhvr>
                                      <p:rCtr x="-2422" y="8056"/>
                                    </p:animMotion>
                                  </p:childTnLst>
                                </p:cTn>
                              </p:par>
                            </p:childTnLst>
                          </p:cTn>
                        </p:par>
                        <p:par>
                          <p:cTn id="90" fill="hold">
                            <p:stCondLst>
                              <p:cond delay="3500"/>
                            </p:stCondLst>
                            <p:childTnLst>
                              <p:par>
                                <p:cTn id="91" presetID="2" presetClass="exit" presetSubtype="2" fill="hold" nodeType="afterEffect">
                                  <p:stCondLst>
                                    <p:cond delay="0"/>
                                  </p:stCondLst>
                                  <p:childTnLst>
                                    <p:anim calcmode="lin" valueType="num">
                                      <p:cBhvr additive="base">
                                        <p:cTn id="92" dur="500"/>
                                        <p:tgtEl>
                                          <p:spTgt spid="1038"/>
                                        </p:tgtEl>
                                        <p:attrNameLst>
                                          <p:attrName>ppt_x</p:attrName>
                                        </p:attrNameLst>
                                      </p:cBhvr>
                                      <p:tavLst>
                                        <p:tav tm="0">
                                          <p:val>
                                            <p:strVal val="ppt_x"/>
                                          </p:val>
                                        </p:tav>
                                        <p:tav tm="100000">
                                          <p:val>
                                            <p:strVal val="1+ppt_w/2"/>
                                          </p:val>
                                        </p:tav>
                                      </p:tavLst>
                                    </p:anim>
                                    <p:anim calcmode="lin" valueType="num">
                                      <p:cBhvr additive="base">
                                        <p:cTn id="93" dur="500"/>
                                        <p:tgtEl>
                                          <p:spTgt spid="1038"/>
                                        </p:tgtEl>
                                        <p:attrNameLst>
                                          <p:attrName>ppt_y</p:attrName>
                                        </p:attrNameLst>
                                      </p:cBhvr>
                                      <p:tavLst>
                                        <p:tav tm="0">
                                          <p:val>
                                            <p:strVal val="ppt_y"/>
                                          </p:val>
                                        </p:tav>
                                        <p:tav tm="100000">
                                          <p:val>
                                            <p:strVal val="ppt_y"/>
                                          </p:val>
                                        </p:tav>
                                      </p:tavLst>
                                    </p:anim>
                                    <p:set>
                                      <p:cBhvr>
                                        <p:cTn id="94" dur="1" fill="hold">
                                          <p:stCondLst>
                                            <p:cond delay="499"/>
                                          </p:stCondLst>
                                        </p:cTn>
                                        <p:tgtEl>
                                          <p:spTgt spid="10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par>
                                <p:cTn id="109" presetID="42" presetClass="path" presetSubtype="0" accel="50000" decel="50000" fill="hold" nodeType="withEffect">
                                  <p:stCondLst>
                                    <p:cond delay="0"/>
                                  </p:stCondLst>
                                  <p:childTnLst>
                                    <p:animMotion origin="layout" path="M 0 0 L 0 0.25 E" pathEditMode="relative" ptsTypes="">
                                      <p:cBhvr>
                                        <p:cTn id="110" dur="2000" fill="hold"/>
                                        <p:tgtEl>
                                          <p:spTgt spid="13"/>
                                        </p:tgtEl>
                                        <p:attrNameLst>
                                          <p:attrName>ppt_x</p:attrName>
                                          <p:attrName>ppt_y</p:attrName>
                                        </p:attrNameLst>
                                      </p:cBhvr>
                                    </p:animMotion>
                                  </p:childTnLst>
                                </p:cTn>
                              </p:par>
                              <p:par>
                                <p:cTn id="111" presetID="10" presetClass="exit" presetSubtype="0" fill="hold" nodeType="withEffect">
                                  <p:stCondLst>
                                    <p:cond delay="1500"/>
                                  </p:stCondLst>
                                  <p:childTnLst>
                                    <p:animEffect transition="out" filter="fade">
                                      <p:cBhvr>
                                        <p:cTn id="112" dur="500"/>
                                        <p:tgtEl>
                                          <p:spTgt spid="13"/>
                                        </p:tgtEl>
                                      </p:cBhvr>
                                    </p:animEffect>
                                    <p:set>
                                      <p:cBhvr>
                                        <p:cTn id="113" dur="1" fill="hold">
                                          <p:stCondLst>
                                            <p:cond delay="499"/>
                                          </p:stCondLst>
                                        </p:cTn>
                                        <p:tgtEl>
                                          <p:spTgt spid="1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
                                            <p:txEl>
                                              <p:pRg st="3" end="3"/>
                                            </p:txEl>
                                          </p:spTgt>
                                        </p:tgtEl>
                                        <p:attrNameLst>
                                          <p:attrName>style.visibility</p:attrName>
                                        </p:attrNameLst>
                                      </p:cBhvr>
                                      <p:to>
                                        <p:strVal val="visible"/>
                                      </p:to>
                                    </p:set>
                                    <p:animEffect transition="in" filter="fade">
                                      <p:cBhvr>
                                        <p:cTn id="118" dur="500"/>
                                        <p:tgtEl>
                                          <p:spTgt spid="10">
                                            <p:txEl>
                                              <p:pRg st="3" end="3"/>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10">
                                            <p:txEl>
                                              <p:pRg st="4" end="4"/>
                                            </p:txEl>
                                          </p:spTgt>
                                        </p:tgtEl>
                                        <p:attrNameLst>
                                          <p:attrName>style.visibility</p:attrName>
                                        </p:attrNameLst>
                                      </p:cBhvr>
                                      <p:to>
                                        <p:strVal val="visible"/>
                                      </p:to>
                                    </p:set>
                                    <p:animEffect transition="in" filter="fade">
                                      <p:cBhvr>
                                        <p:cTn id="121" dur="500"/>
                                        <p:tgtEl>
                                          <p:spTgt spid="10">
                                            <p:txEl>
                                              <p:pRg st="4" end="4"/>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10">
                                            <p:txEl>
                                              <p:pRg st="5" end="5"/>
                                            </p:txEl>
                                          </p:spTgt>
                                        </p:tgtEl>
                                        <p:attrNameLst>
                                          <p:attrName>style.visibility</p:attrName>
                                        </p:attrNameLst>
                                      </p:cBhvr>
                                      <p:to>
                                        <p:strVal val="visible"/>
                                      </p:to>
                                    </p:set>
                                    <p:animEffect transition="in" filter="fade">
                                      <p:cBhvr>
                                        <p:cTn id="124" dur="500"/>
                                        <p:tgtEl>
                                          <p:spTgt spid="10">
                                            <p:txEl>
                                              <p:pRg st="5" end="5"/>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10">
                                            <p:txEl>
                                              <p:pRg st="6" end="6"/>
                                            </p:txEl>
                                          </p:spTgt>
                                        </p:tgtEl>
                                        <p:attrNameLst>
                                          <p:attrName>style.visibility</p:attrName>
                                        </p:attrNameLst>
                                      </p:cBhvr>
                                      <p:to>
                                        <p:strVal val="visible"/>
                                      </p:to>
                                    </p:set>
                                    <p:animEffect transition="in" filter="fade">
                                      <p:cBhvr>
                                        <p:cTn id="127" dur="500"/>
                                        <p:tgtEl>
                                          <p:spTgt spid="10">
                                            <p:txEl>
                                              <p:pRg st="6" end="6"/>
                                            </p:txEl>
                                          </p:spTgt>
                                        </p:tgtEl>
                                      </p:cBhvr>
                                    </p:animEffect>
                                  </p:childTnLst>
                                </p:cTn>
                              </p:par>
                              <p:par>
                                <p:cTn id="128" presetID="2" presetClass="exit" presetSubtype="4" fill="hold" nodeType="withEffect">
                                  <p:stCondLst>
                                    <p:cond delay="0"/>
                                  </p:stCondLst>
                                  <p:childTnLst>
                                    <p:anim calcmode="lin" valueType="num">
                                      <p:cBhvr additive="base">
                                        <p:cTn id="129" dur="500"/>
                                        <p:tgtEl>
                                          <p:spTgt spid="1028"/>
                                        </p:tgtEl>
                                        <p:attrNameLst>
                                          <p:attrName>ppt_x</p:attrName>
                                        </p:attrNameLst>
                                      </p:cBhvr>
                                      <p:tavLst>
                                        <p:tav tm="0">
                                          <p:val>
                                            <p:strVal val="ppt_x"/>
                                          </p:val>
                                        </p:tav>
                                        <p:tav tm="100000">
                                          <p:val>
                                            <p:strVal val="ppt_x"/>
                                          </p:val>
                                        </p:tav>
                                      </p:tavLst>
                                    </p:anim>
                                    <p:anim calcmode="lin" valueType="num">
                                      <p:cBhvr additive="base">
                                        <p:cTn id="130" dur="500"/>
                                        <p:tgtEl>
                                          <p:spTgt spid="1028"/>
                                        </p:tgtEl>
                                        <p:attrNameLst>
                                          <p:attrName>ppt_y</p:attrName>
                                        </p:attrNameLst>
                                      </p:cBhvr>
                                      <p:tavLst>
                                        <p:tav tm="0">
                                          <p:val>
                                            <p:strVal val="ppt_y"/>
                                          </p:val>
                                        </p:tav>
                                        <p:tav tm="100000">
                                          <p:val>
                                            <p:strVal val="1+ppt_h/2"/>
                                          </p:val>
                                        </p:tav>
                                      </p:tavLst>
                                    </p:anim>
                                    <p:set>
                                      <p:cBhvr>
                                        <p:cTn id="131" dur="1" fill="hold">
                                          <p:stCondLst>
                                            <p:cond delay="499"/>
                                          </p:stCondLst>
                                        </p:cTn>
                                        <p:tgtEl>
                                          <p:spTgt spid="1028"/>
                                        </p:tgtEl>
                                        <p:attrNameLst>
                                          <p:attrName>style.visibility</p:attrName>
                                        </p:attrNameLst>
                                      </p:cBhvr>
                                      <p:to>
                                        <p:strVal val="hidden"/>
                                      </p:to>
                                    </p:set>
                                  </p:childTnLst>
                                </p:cTn>
                              </p:par>
                              <p:par>
                                <p:cTn id="132" presetID="2" presetClass="exit" presetSubtype="4" fill="hold" nodeType="withEffect">
                                  <p:stCondLst>
                                    <p:cond delay="0"/>
                                  </p:stCondLst>
                                  <p:childTnLst>
                                    <p:anim calcmode="lin" valueType="num">
                                      <p:cBhvr additive="base">
                                        <p:cTn id="133" dur="500"/>
                                        <p:tgtEl>
                                          <p:spTgt spid="1034"/>
                                        </p:tgtEl>
                                        <p:attrNameLst>
                                          <p:attrName>ppt_x</p:attrName>
                                        </p:attrNameLst>
                                      </p:cBhvr>
                                      <p:tavLst>
                                        <p:tav tm="0">
                                          <p:val>
                                            <p:strVal val="ppt_x"/>
                                          </p:val>
                                        </p:tav>
                                        <p:tav tm="100000">
                                          <p:val>
                                            <p:strVal val="ppt_x"/>
                                          </p:val>
                                        </p:tav>
                                      </p:tavLst>
                                    </p:anim>
                                    <p:anim calcmode="lin" valueType="num">
                                      <p:cBhvr additive="base">
                                        <p:cTn id="134" dur="500"/>
                                        <p:tgtEl>
                                          <p:spTgt spid="1034"/>
                                        </p:tgtEl>
                                        <p:attrNameLst>
                                          <p:attrName>ppt_y</p:attrName>
                                        </p:attrNameLst>
                                      </p:cBhvr>
                                      <p:tavLst>
                                        <p:tav tm="0">
                                          <p:val>
                                            <p:strVal val="ppt_y"/>
                                          </p:val>
                                        </p:tav>
                                        <p:tav tm="100000">
                                          <p:val>
                                            <p:strVal val="1+ppt_h/2"/>
                                          </p:val>
                                        </p:tav>
                                      </p:tavLst>
                                    </p:anim>
                                    <p:set>
                                      <p:cBhvr>
                                        <p:cTn id="135" dur="1" fill="hold">
                                          <p:stCondLst>
                                            <p:cond delay="499"/>
                                          </p:stCondLst>
                                        </p:cTn>
                                        <p:tgtEl>
                                          <p:spTgt spid="1034"/>
                                        </p:tgtEl>
                                        <p:attrNameLst>
                                          <p:attrName>style.visibility</p:attrName>
                                        </p:attrNameLst>
                                      </p:cBhvr>
                                      <p:to>
                                        <p:strVal val="hidden"/>
                                      </p:to>
                                    </p:set>
                                  </p:childTnLst>
                                </p:cTn>
                              </p:par>
                              <p:par>
                                <p:cTn id="136" presetID="2" presetClass="exit" presetSubtype="4" fill="hold" nodeType="withEffect">
                                  <p:stCondLst>
                                    <p:cond delay="0"/>
                                  </p:stCondLst>
                                  <p:childTnLst>
                                    <p:anim calcmode="lin" valueType="num">
                                      <p:cBhvr additive="base">
                                        <p:cTn id="137" dur="500"/>
                                        <p:tgtEl>
                                          <p:spTgt spid="1030"/>
                                        </p:tgtEl>
                                        <p:attrNameLst>
                                          <p:attrName>ppt_x</p:attrName>
                                        </p:attrNameLst>
                                      </p:cBhvr>
                                      <p:tavLst>
                                        <p:tav tm="0">
                                          <p:val>
                                            <p:strVal val="ppt_x"/>
                                          </p:val>
                                        </p:tav>
                                        <p:tav tm="100000">
                                          <p:val>
                                            <p:strVal val="ppt_x"/>
                                          </p:val>
                                        </p:tav>
                                      </p:tavLst>
                                    </p:anim>
                                    <p:anim calcmode="lin" valueType="num">
                                      <p:cBhvr additive="base">
                                        <p:cTn id="138" dur="500"/>
                                        <p:tgtEl>
                                          <p:spTgt spid="1030"/>
                                        </p:tgtEl>
                                        <p:attrNameLst>
                                          <p:attrName>ppt_y</p:attrName>
                                        </p:attrNameLst>
                                      </p:cBhvr>
                                      <p:tavLst>
                                        <p:tav tm="0">
                                          <p:val>
                                            <p:strVal val="ppt_y"/>
                                          </p:val>
                                        </p:tav>
                                        <p:tav tm="100000">
                                          <p:val>
                                            <p:strVal val="1+ppt_h/2"/>
                                          </p:val>
                                        </p:tav>
                                      </p:tavLst>
                                    </p:anim>
                                    <p:set>
                                      <p:cBhvr>
                                        <p:cTn id="139" dur="1" fill="hold">
                                          <p:stCondLst>
                                            <p:cond delay="499"/>
                                          </p:stCondLst>
                                        </p:cTn>
                                        <p:tgtEl>
                                          <p:spTgt spid="1030"/>
                                        </p:tgtEl>
                                        <p:attrNameLst>
                                          <p:attrName>style.visibility</p:attrName>
                                        </p:attrNameLst>
                                      </p:cBhvr>
                                      <p:to>
                                        <p:strVal val="hidden"/>
                                      </p:to>
                                    </p:set>
                                  </p:childTnLst>
                                </p:cTn>
                              </p:par>
                              <p:par>
                                <p:cTn id="140" presetID="2" presetClass="exit" presetSubtype="4" fill="hold" nodeType="withEffect">
                                  <p:stCondLst>
                                    <p:cond delay="0"/>
                                  </p:stCondLst>
                                  <p:childTnLst>
                                    <p:anim calcmode="lin" valueType="num">
                                      <p:cBhvr additive="base">
                                        <p:cTn id="141" dur="500"/>
                                        <p:tgtEl>
                                          <p:spTgt spid="1040"/>
                                        </p:tgtEl>
                                        <p:attrNameLst>
                                          <p:attrName>ppt_x</p:attrName>
                                        </p:attrNameLst>
                                      </p:cBhvr>
                                      <p:tavLst>
                                        <p:tav tm="0">
                                          <p:val>
                                            <p:strVal val="ppt_x"/>
                                          </p:val>
                                        </p:tav>
                                        <p:tav tm="100000">
                                          <p:val>
                                            <p:strVal val="ppt_x"/>
                                          </p:val>
                                        </p:tav>
                                      </p:tavLst>
                                    </p:anim>
                                    <p:anim calcmode="lin" valueType="num">
                                      <p:cBhvr additive="base">
                                        <p:cTn id="142" dur="500"/>
                                        <p:tgtEl>
                                          <p:spTgt spid="1040"/>
                                        </p:tgtEl>
                                        <p:attrNameLst>
                                          <p:attrName>ppt_y</p:attrName>
                                        </p:attrNameLst>
                                      </p:cBhvr>
                                      <p:tavLst>
                                        <p:tav tm="0">
                                          <p:val>
                                            <p:strVal val="ppt_y"/>
                                          </p:val>
                                        </p:tav>
                                        <p:tav tm="100000">
                                          <p:val>
                                            <p:strVal val="1+ppt_h/2"/>
                                          </p:val>
                                        </p:tav>
                                      </p:tavLst>
                                    </p:anim>
                                    <p:set>
                                      <p:cBhvr>
                                        <p:cTn id="143"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4"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425601"/>
            <a:ext cx="5266268"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0" y="4010924"/>
            <a:ext cx="5266268"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2"/>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3"/>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671</TotalTime>
  <Words>2179</Words>
  <Application>Microsoft Office PowerPoint</Application>
  <PresentationFormat>Widescreen</PresentationFormat>
  <Paragraphs>254</Paragraphs>
  <Slides>20</Slides>
  <Notes>7</Notes>
  <HiddenSlides>0</HiddenSlides>
  <MMClips>6</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29</cp:revision>
  <dcterms:created xsi:type="dcterms:W3CDTF">2022-07-18T13:36:41Z</dcterms:created>
  <dcterms:modified xsi:type="dcterms:W3CDTF">2022-07-19T02:09:26Z</dcterms:modified>
</cp:coreProperties>
</file>